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7772400" cy="1780108"/>
          </a:xfrm>
        </p:spPr>
        <p:txBody>
          <a:bodyPr>
            <a:normAutofit/>
          </a:bodyPr>
          <a:lstStyle/>
          <a:p>
            <a:r>
              <a:rPr lang="uk-UA" sz="8000" i="1" dirty="0" err="1" smtClean="0">
                <a:solidFill>
                  <a:srgbClr val="FFFF00"/>
                </a:solidFill>
                <a:cs typeface="Aharoni" pitchFamily="2" charset="-79"/>
              </a:rPr>
              <a:t>портфоліо</a:t>
            </a:r>
            <a:endParaRPr lang="ru-RU" sz="8000" i="1" dirty="0">
              <a:solidFill>
                <a:srgbClr val="FFFF00"/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7030A0"/>
                </a:solidFill>
              </a:rPr>
              <a:t>Вихователя групи №8 </a:t>
            </a:r>
            <a:r>
              <a:rPr lang="uk-UA" sz="3600" dirty="0" err="1" smtClean="0">
                <a:solidFill>
                  <a:srgbClr val="7030A0"/>
                </a:solidFill>
              </a:rPr>
              <a:t>м.Харкова</a:t>
            </a:r>
            <a:endParaRPr lang="uk-UA" sz="3600" dirty="0" smtClean="0">
              <a:solidFill>
                <a:srgbClr val="7030A0"/>
              </a:solidFill>
            </a:endParaRPr>
          </a:p>
          <a:p>
            <a:r>
              <a:rPr lang="uk-UA" sz="3600" dirty="0" err="1" smtClean="0">
                <a:solidFill>
                  <a:srgbClr val="7030A0"/>
                </a:solidFill>
              </a:rPr>
              <a:t>Лахіної</a:t>
            </a:r>
            <a:r>
              <a:rPr lang="uk-UA" sz="3600" dirty="0" smtClean="0">
                <a:solidFill>
                  <a:srgbClr val="7030A0"/>
                </a:solidFill>
              </a:rPr>
              <a:t> Катерини Анатоліївни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67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 err="1" smtClean="0"/>
              <a:t>Лахіна</a:t>
            </a:r>
            <a:r>
              <a:rPr lang="uk-UA" sz="2800" dirty="0" smtClean="0"/>
              <a:t> Катерина Анатоліївна</a:t>
            </a:r>
          </a:p>
          <a:p>
            <a:r>
              <a:rPr lang="uk-UA" sz="2800" dirty="0" smtClean="0"/>
              <a:t>20.07.1976 року народження</a:t>
            </a:r>
          </a:p>
          <a:p>
            <a:r>
              <a:rPr lang="uk-UA" sz="2800" dirty="0" smtClean="0"/>
              <a:t>Вихователь ДНЗ №97</a:t>
            </a:r>
          </a:p>
          <a:p>
            <a:r>
              <a:rPr lang="uk-UA" sz="2800" dirty="0" smtClean="0"/>
              <a:t>Стаж роботи 15 років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i="1" dirty="0" smtClean="0">
                <a:solidFill>
                  <a:srgbClr val="FFFF00"/>
                </a:solidFill>
              </a:rPr>
              <a:t>Загальні відомості про вихователя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564904"/>
            <a:ext cx="3024336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1844824"/>
            <a:ext cx="8836446" cy="5013176"/>
          </a:xfrm>
        </p:spPr>
        <p:txBody>
          <a:bodyPr/>
          <a:lstStyle/>
          <a:p>
            <a:pPr lvl="1"/>
            <a:r>
              <a:rPr lang="uk-UA" sz="4200" dirty="0" smtClean="0"/>
              <a:t>«Патріотичне та правове виховання</a:t>
            </a:r>
            <a:r>
              <a:rPr lang="uk-UA" sz="4400" dirty="0" smtClean="0"/>
              <a:t>»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i="1" dirty="0" smtClean="0">
                <a:solidFill>
                  <a:srgbClr val="FFFF00"/>
                </a:solidFill>
              </a:rPr>
              <a:t>Напрямок над яким я працюю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08920"/>
            <a:ext cx="278777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2800" dirty="0" smtClean="0"/>
              <a:t>Психолог</a:t>
            </a:r>
          </a:p>
          <a:p>
            <a:r>
              <a:rPr lang="uk-UA" sz="2800" dirty="0" smtClean="0"/>
              <a:t>Партнер</a:t>
            </a:r>
          </a:p>
          <a:p>
            <a:r>
              <a:rPr lang="uk-UA" sz="2800" dirty="0" smtClean="0"/>
              <a:t>Помічник</a:t>
            </a:r>
          </a:p>
          <a:p>
            <a:r>
              <a:rPr lang="uk-UA" sz="2800" dirty="0" smtClean="0"/>
              <a:t>Носій інформації</a:t>
            </a:r>
          </a:p>
          <a:p>
            <a:r>
              <a:rPr lang="uk-UA" sz="2800" dirty="0" smtClean="0"/>
              <a:t>Актор</a:t>
            </a:r>
          </a:p>
          <a:p>
            <a:r>
              <a:rPr lang="uk-UA" sz="2800" dirty="0" smtClean="0"/>
              <a:t>Довірена особа</a:t>
            </a:r>
          </a:p>
          <a:p>
            <a:r>
              <a:rPr lang="uk-UA" sz="2800" dirty="0" smtClean="0"/>
              <a:t>Співробітник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FFFF00"/>
                </a:solidFill>
              </a:rPr>
              <a:t>Функції вихователя: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780928"/>
            <a:ext cx="4824536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06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Патріотичне виховання</a:t>
            </a:r>
          </a:p>
          <a:p>
            <a:r>
              <a:rPr lang="uk-UA" dirty="0" smtClean="0"/>
              <a:t>Громадянське виховання</a:t>
            </a:r>
          </a:p>
          <a:p>
            <a:r>
              <a:rPr lang="uk-UA" dirty="0" smtClean="0"/>
              <a:t>Економічне виховання</a:t>
            </a:r>
          </a:p>
          <a:p>
            <a:r>
              <a:rPr lang="uk-UA" dirty="0" smtClean="0"/>
              <a:t>Правове виховання</a:t>
            </a:r>
          </a:p>
          <a:p>
            <a:r>
              <a:rPr lang="uk-UA" dirty="0" smtClean="0"/>
              <a:t>Сімейне-родинне виховання</a:t>
            </a:r>
          </a:p>
          <a:p>
            <a:r>
              <a:rPr lang="uk-UA" dirty="0" smtClean="0"/>
              <a:t>Творчі здібності дитини</a:t>
            </a:r>
          </a:p>
          <a:p>
            <a:r>
              <a:rPr lang="uk-UA" dirty="0" smtClean="0"/>
              <a:t>Здоровий спосіб життя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FFFF00"/>
                </a:solidFill>
              </a:rPr>
              <a:t>Напрямки виховної роботи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780928"/>
            <a:ext cx="3816000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1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Патріотизм</a:t>
            </a:r>
          </a:p>
          <a:p>
            <a:r>
              <a:rPr lang="uk-UA" dirty="0" smtClean="0"/>
              <a:t>Розвиток особистості</a:t>
            </a:r>
          </a:p>
          <a:p>
            <a:r>
              <a:rPr lang="uk-UA" dirty="0" smtClean="0"/>
              <a:t>Взаєморозуміння</a:t>
            </a:r>
          </a:p>
          <a:p>
            <a:r>
              <a:rPr lang="uk-UA" dirty="0" smtClean="0"/>
              <a:t>Толерантність</a:t>
            </a:r>
          </a:p>
          <a:p>
            <a:r>
              <a:rPr lang="uk-UA" dirty="0" smtClean="0"/>
              <a:t>Творчий підхід</a:t>
            </a:r>
          </a:p>
          <a:p>
            <a:r>
              <a:rPr lang="uk-UA" dirty="0" smtClean="0"/>
              <a:t>Співпраця вихователя з батьками</a:t>
            </a:r>
          </a:p>
          <a:p>
            <a:r>
              <a:rPr lang="uk-UA" dirty="0" err="1" smtClean="0"/>
              <a:t>Колєктивізм</a:t>
            </a:r>
            <a:endParaRPr lang="uk-UA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FFFF00"/>
                </a:solidFill>
              </a:rPr>
              <a:t>Етапи виховної роботи: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066" y="3068960"/>
            <a:ext cx="3168000" cy="31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9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3537000" cy="4716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Україна моя Батьківщина</a:t>
            </a:r>
            <a:endParaRPr lang="ru-RU" b="1" dirty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033" y="2564904"/>
            <a:ext cx="4896000" cy="36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3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4134485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Народні свята</a:t>
            </a:r>
            <a:endParaRPr lang="ru-RU" b="1" dirty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12976"/>
            <a:ext cx="417646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8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79"/>
            <a:ext cx="4176464" cy="41594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Хліб – всьому голова</a:t>
            </a:r>
            <a:endParaRPr lang="ru-RU" b="1" dirty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64904"/>
            <a:ext cx="4140024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66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</TotalTime>
  <Words>94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портфоліо</vt:lpstr>
      <vt:lpstr>Загальні відомості про вихователя</vt:lpstr>
      <vt:lpstr>Напрямок над яким я працюю</vt:lpstr>
      <vt:lpstr>Функції вихователя:</vt:lpstr>
      <vt:lpstr>Напрямки виховної роботи</vt:lpstr>
      <vt:lpstr>Етапи виховної роботи:</vt:lpstr>
      <vt:lpstr>Україна моя Батьківщина</vt:lpstr>
      <vt:lpstr>Народні свята</vt:lpstr>
      <vt:lpstr>Хліб – всьому голова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портфоліо</dc:title>
  <dc:creator>Сергей</dc:creator>
  <cp:lastModifiedBy>Сергей</cp:lastModifiedBy>
  <cp:revision>10</cp:revision>
  <dcterms:created xsi:type="dcterms:W3CDTF">2015-03-25T16:47:39Z</dcterms:created>
  <dcterms:modified xsi:type="dcterms:W3CDTF">2015-03-25T18:23:30Z</dcterms:modified>
</cp:coreProperties>
</file>